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os Xypolytas" userId="b1b3c862765e54f9" providerId="LiveId" clId="{2C011A33-588E-48F6-BEEA-E297BDB33278}"/>
    <pc:docChg chg="modSld">
      <pc:chgData name="Nikos Xypolytas" userId="b1b3c862765e54f9" providerId="LiveId" clId="{2C011A33-588E-48F6-BEEA-E297BDB33278}" dt="2020-11-20T07:37:14.339" v="0" actId="113"/>
      <pc:docMkLst>
        <pc:docMk/>
      </pc:docMkLst>
      <pc:sldChg chg="modSp mod">
        <pc:chgData name="Nikos Xypolytas" userId="b1b3c862765e54f9" providerId="LiveId" clId="{2C011A33-588E-48F6-BEEA-E297BDB33278}" dt="2020-11-20T07:37:14.339" v="0" actId="113"/>
        <pc:sldMkLst>
          <pc:docMk/>
          <pc:sldMk cId="3218386971" sldId="260"/>
        </pc:sldMkLst>
        <pc:spChg chg="mod">
          <ac:chgData name="Nikos Xypolytas" userId="b1b3c862765e54f9" providerId="LiveId" clId="{2C011A33-588E-48F6-BEEA-E297BDB33278}" dt="2020-11-20T07:37:14.339" v="0" actId="113"/>
          <ac:spMkLst>
            <pc:docMk/>
            <pc:sldMk cId="3218386971" sldId="260"/>
            <ac:spMk id="3" creationId="{AB9E48D2-0619-41EC-8857-DDB49D159CE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C44C8E-1F8E-4313-8907-C0952E73E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9F7FED8-237F-44BF-8F13-19CEB9235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547784B-9EFF-4F98-AA75-09E455F36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0804964-135C-414B-BACE-1261FAEF5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2B08F82-CBD6-43B3-99C5-209337704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551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DD1420-66B5-47EC-866C-76A635D30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0D267F0-7C77-49F1-8FAE-D8CE2D7D8D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4D2091-3A8A-453C-B784-03CDD01A4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C7E459F-2013-4666-BB2E-F315E127A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9935942-A381-4238-8BB3-A6893329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177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769B125-1F94-4F03-8DB1-D143014120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7A98F9E-E119-4CD9-9216-55A148000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FB2A96E-880C-401F-B731-EA845AFD1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53EAD25-31AC-4D4D-966A-F00042AE1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CA01458-89F2-4D20-A9BD-5A727A5C8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866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165E5F-0DFA-4F78-918D-1CA305F90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17F7BF-785B-4AFE-AB69-899951F9C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12F388-93BF-488D-9351-D8255994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0E79E65-ABB6-4A57-9242-A78569922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077FF9B-8E96-4AFB-BCD4-05E19D646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5647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6F29DC-28CF-4B3A-ADC3-1FABC5461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DEE83FA-5807-4FF0-B57E-3970A4D93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6C71281-1394-4FB8-811E-5B25D08BF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79FAC48-9D22-4BFB-9EAF-916BC30DE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E46E8EC-32D4-45C9-BB96-C9DB05757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477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8677DE-059A-463A-9E5D-FD22EC057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ADA2B11-A15D-4CB2-82BA-DACB181E82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B62E45E-D94B-4B73-8204-3FD4D85C3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54EC921-6920-40D2-AFAE-C681EF410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774FDE7-DC85-4FBF-A258-722037C4C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E08E3D6-A110-43CC-ABC9-A3CA59FE6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833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3699F9-2156-4B7B-85C7-C4724F11D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54AF95B-A430-48B0-BB1C-6CF70869C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030EB8A-DD99-4390-B3C1-43E0E7F5F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6970D25-746A-4E34-91C7-AD3982FD5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3109547-96AE-41B6-9C88-4BA6460C66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610C23C-63A8-4665-B755-41FF8DAF6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99753B4-5732-4AD0-90A4-D11658C11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64C88F5-650C-4F8F-B5DD-B37484763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711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BA9C3D-47F1-4BB8-9701-C9129C3AA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6EC0213-A3DA-49B8-BA64-732CF0471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02DE7B8-421E-40EC-A7D6-AC564796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2607DBD-5622-48E2-A549-2A9970AE8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9320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17D2C47-BBD7-486D-A349-1DA2DA038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174A85F-5B89-4AAA-A6A8-49FFB1CCA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76125B6-5EA6-4477-A383-ECB42FBBF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439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348CA9-DA89-4535-AC4F-C769B5E6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623A1D-5029-4C5F-9C97-C1D9931B4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B7B2EEA-41FB-4BFB-B4AB-3A6855DD8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364E777-21A0-4038-A29C-112ADC838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CB1C34D-160C-414A-BEFA-81D2D1284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761171A-B78C-4588-B0AE-D1E26AB13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902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B04D8C-A706-44D2-A70F-DE05BFC93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A45F64B-3270-4C80-BBED-1330B991C8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110A098-BE4C-423A-9BD3-4841A56637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EC9853B-C4D7-431F-9136-0AE4C5832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20BA22A-6361-43FF-B07E-0A182D598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A127F9D-B0A2-4031-91E5-F87271A3D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966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42D3747-494A-4A81-8DEC-ACC50B58C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4F81694-D495-4618-BDA3-BA44B0A48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0CA749F-DE4B-4B23-8709-30D7E6C9A7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1DBF8-7685-45A3-AA23-982EED49D63B}" type="datetimeFigureOut">
              <a:rPr lang="el-GR" smtClean="0"/>
              <a:t>25/11/2020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E55A1AF-ADA7-4570-907B-D02157EA66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7AC91EA-87F9-439A-9234-51BE428EDC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8B42F-AB38-4FF5-9939-2F9C61B58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487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4BA6C1-A7B4-4580-A26F-EF0E7507AE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/>
              <a:t>Εισαγωγή στην Κοινωνιολογία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185B8AB-0ECE-419A-9601-1AC943ED0E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2400" b="1" dirty="0"/>
              <a:t>Κοινωνική Διαστρωμάτωση και </a:t>
            </a:r>
            <a:r>
              <a:rPr lang="el-GR" sz="2400" b="1"/>
              <a:t>Ανισότητα ΙΙ</a:t>
            </a:r>
            <a:endParaRPr lang="el-GR" sz="2400" b="1" dirty="0"/>
          </a:p>
          <a:p>
            <a:r>
              <a:rPr lang="el-GR" i="1" dirty="0"/>
              <a:t>Φύλο</a:t>
            </a:r>
          </a:p>
        </p:txBody>
      </p:sp>
    </p:spTree>
    <p:extLst>
      <p:ext uri="{BB962C8B-B14F-4D97-AF65-F5344CB8AC3E}">
        <p14:creationId xmlns:p14="http://schemas.microsoft.com/office/powerpoint/2010/main" val="2018078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05FA74-CFA8-487B-9369-FDE4F6D98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Φύλο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F63F75-8ED3-4FE3-9C8C-1FF817EC2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Βιολογικό ή γενετήσιο φύλο (</a:t>
            </a:r>
            <a:r>
              <a:rPr lang="en-GB" dirty="0"/>
              <a:t>sex)</a:t>
            </a:r>
          </a:p>
          <a:p>
            <a:r>
              <a:rPr lang="el-GR" dirty="0"/>
              <a:t>Κοινωνικό φύλο (</a:t>
            </a:r>
            <a:r>
              <a:rPr lang="en-GB" dirty="0"/>
              <a:t>gender)</a:t>
            </a:r>
          </a:p>
          <a:p>
            <a:pPr marL="0" indent="0">
              <a:buNone/>
            </a:pPr>
            <a:r>
              <a:rPr lang="el-GR" dirty="0"/>
              <a:t>Στην Κοινωνιολογία μας απασχολεί το κοινωνικό φύλο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Simon de </a:t>
            </a:r>
            <a:r>
              <a:rPr lang="en-GB" b="1" dirty="0" err="1"/>
              <a:t>Bouvoir</a:t>
            </a:r>
            <a:r>
              <a:rPr lang="en-GB" b="1" dirty="0"/>
              <a:t>: </a:t>
            </a:r>
            <a:r>
              <a:rPr lang="el-GR" b="1" dirty="0"/>
              <a:t>«</a:t>
            </a:r>
            <a:r>
              <a:rPr lang="el-GR" b="1" i="1" dirty="0"/>
              <a:t>Γυναίκα δεν γεννιέσαι, γίνεσαι</a:t>
            </a:r>
            <a:r>
              <a:rPr lang="el-GR" b="1" dirty="0"/>
              <a:t>»</a:t>
            </a:r>
          </a:p>
          <a:p>
            <a:r>
              <a:rPr lang="el-GR" dirty="0"/>
              <a:t>Το φύλο (</a:t>
            </a:r>
            <a:r>
              <a:rPr lang="en-GB" dirty="0"/>
              <a:t>gender) </a:t>
            </a:r>
            <a:r>
              <a:rPr lang="el-GR" dirty="0"/>
              <a:t>αποτελεί μια κοινωνική κατασκευή</a:t>
            </a:r>
          </a:p>
          <a:p>
            <a:r>
              <a:rPr lang="el-GR" dirty="0"/>
              <a:t>Έμφυλη κοινωνικοποίηση και εκμάθηση ρόλων</a:t>
            </a:r>
          </a:p>
          <a:p>
            <a:r>
              <a:rPr lang="el-GR" dirty="0"/>
              <a:t>Εσωτερίκευση κοινωνικών ρόλων και προσδοκιών</a:t>
            </a:r>
          </a:p>
          <a:p>
            <a:r>
              <a:rPr lang="el-GR" dirty="0"/>
              <a:t>Πατριαρχία: Συστηματική κοινωνική ανισότητα σε επίπεδο θεσμών και πρακτικών (Οικογένεια, Εκπαίδευση, Εργασία, ΜΜΕ, Πολιτική)</a:t>
            </a:r>
          </a:p>
        </p:txBody>
      </p:sp>
    </p:spTree>
    <p:extLst>
      <p:ext uri="{BB962C8B-B14F-4D97-AF65-F5344CB8AC3E}">
        <p14:creationId xmlns:p14="http://schemas.microsoft.com/office/powerpoint/2010/main" val="4213909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D8EC58-61C5-4756-9650-966C0A0B3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Φεμινισμοί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705B91-AFD5-4F7A-8399-7BF481C0C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b="1" dirty="0"/>
              <a:t>Φιλελεύθερος Φεμινισμός</a:t>
            </a:r>
          </a:p>
          <a:p>
            <a:pPr lvl="1"/>
            <a:r>
              <a:rPr lang="el-GR" dirty="0"/>
              <a:t>Εστιάζει στη θέσπιση και την προστασία της ισότητας των ευκαιριών μέσω της νομοθεσίας και άλλων δημοκρατικών διαδικασιών</a:t>
            </a:r>
          </a:p>
          <a:p>
            <a:pPr lvl="1"/>
            <a:r>
              <a:rPr lang="el-GR" dirty="0"/>
              <a:t>Σταδιακές μεταρρυθμίσεις</a:t>
            </a:r>
          </a:p>
          <a:p>
            <a:pPr lvl="1"/>
            <a:r>
              <a:rPr lang="el-GR" dirty="0"/>
              <a:t>Μη επαρκή ανάλυση των αιτιών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b="1" dirty="0"/>
              <a:t>Σοσιαλιστικός ή Μαρξιστικός Φεμινισμός</a:t>
            </a:r>
          </a:p>
          <a:p>
            <a:pPr lvl="1"/>
            <a:r>
              <a:rPr lang="el-GR" dirty="0"/>
              <a:t>Ο καπιταλισμός εντείνει την πατριαρχία</a:t>
            </a:r>
          </a:p>
          <a:p>
            <a:pPr lvl="1"/>
            <a:r>
              <a:rPr lang="el-GR" dirty="0"/>
              <a:t>Συγκέντρωση πλούτου στα χέρια ανδρών</a:t>
            </a:r>
          </a:p>
          <a:p>
            <a:pPr lvl="1"/>
            <a:r>
              <a:rPr lang="el-GR" dirty="0"/>
              <a:t>Η υποτέλεια της γυναίκας στο σπίτι αναπαράγει το νοικοκυριό και τους εργάτες </a:t>
            </a:r>
          </a:p>
          <a:p>
            <a:pPr lvl="1"/>
            <a:r>
              <a:rPr lang="el-GR" dirty="0"/>
              <a:t>Κατασκευή έμφυλης αγοράς </a:t>
            </a:r>
          </a:p>
          <a:p>
            <a:pPr lvl="1"/>
            <a:r>
              <a:rPr lang="el-GR" dirty="0"/>
              <a:t>Η σοσιαλιστική επανάσταση θα επιφέρει καθεστώς ισότητας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678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44B4D0-A7A9-461D-8B17-77D3AD842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Φεμινισμοί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75A55C-1CA6-40CC-B358-7E7AF509D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b="1" dirty="0"/>
              <a:t>Ριζοσπαστικός Φεμινισμός</a:t>
            </a:r>
          </a:p>
          <a:p>
            <a:pPr lvl="1"/>
            <a:r>
              <a:rPr lang="el-GR" dirty="0"/>
              <a:t>Οι άνδρες ευθύνονται για την εκμετάλλευση των γυναικών και επωφελούνται από αυτή. </a:t>
            </a:r>
          </a:p>
          <a:p>
            <a:pPr lvl="1"/>
            <a:r>
              <a:rPr lang="el-GR" dirty="0"/>
              <a:t>Η οικογένεια ως πρωτογενής πηγή καταπίεσης</a:t>
            </a:r>
          </a:p>
          <a:p>
            <a:pPr lvl="1"/>
            <a:r>
              <a:rPr lang="el-GR" dirty="0"/>
              <a:t>Η βία είναι συστημικό χαρακτηριστικό της καταπίεσης των γυναικών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l-GR" dirty="0" err="1"/>
              <a:t>Ενδο</a:t>
            </a:r>
            <a:r>
              <a:rPr lang="el-GR" dirty="0"/>
              <a:t>-οικογενειακή βία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l-GR" dirty="0"/>
              <a:t>Σεξουαλική παρενόχληση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l-GR" dirty="0"/>
              <a:t>Βιασμός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l-GR" dirty="0" err="1"/>
              <a:t>Γυναικοκτονίες</a:t>
            </a:r>
            <a:endParaRPr lang="el-GR" dirty="0"/>
          </a:p>
          <a:p>
            <a:pPr lvl="1"/>
            <a:r>
              <a:rPr lang="el-GR" dirty="0" err="1"/>
              <a:t>Αντικειμενοποίηση</a:t>
            </a:r>
            <a:r>
              <a:rPr lang="el-GR" dirty="0"/>
              <a:t> των γυναικών μέσω των ΜΜΕ</a:t>
            </a:r>
          </a:p>
          <a:p>
            <a:pPr lvl="1"/>
            <a:r>
              <a:rPr lang="el-GR" dirty="0"/>
              <a:t>Ανατροπή της πατριαρχίας</a:t>
            </a:r>
          </a:p>
          <a:p>
            <a:pPr lvl="1"/>
            <a:r>
              <a:rPr lang="el-GR" dirty="0"/>
              <a:t>Πολιτικός </a:t>
            </a:r>
            <a:r>
              <a:rPr lang="el-GR" dirty="0" err="1"/>
              <a:t>λεσβιανισμός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5044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43C60D-9CDE-4D07-A06F-5035CB8F2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Φεμινισμοί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B9E48D2-0619-41EC-8857-DDB49D159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l-GR" b="1" dirty="0"/>
              <a:t>Μαύρος Φεμινισμός</a:t>
            </a:r>
          </a:p>
          <a:p>
            <a:pPr lvl="1"/>
            <a:r>
              <a:rPr lang="el-GR" dirty="0"/>
              <a:t>Δεκαετία του ‘60 στις ΗΠΑ και αργότερα χώρες της περιφέρειας</a:t>
            </a:r>
          </a:p>
          <a:p>
            <a:pPr lvl="1"/>
            <a:r>
              <a:rPr lang="el-GR" dirty="0"/>
              <a:t>Ο μέχρι τώρα φεμινισμός ουσιαστικά αναφέρεται σε λευκές </a:t>
            </a:r>
            <a:r>
              <a:rPr lang="el-GR" dirty="0" err="1"/>
              <a:t>ευρω-αμερικάνες</a:t>
            </a:r>
            <a:r>
              <a:rPr lang="el-GR" dirty="0"/>
              <a:t> γυναίκες</a:t>
            </a:r>
          </a:p>
          <a:p>
            <a:pPr lvl="1"/>
            <a:r>
              <a:rPr lang="el-GR" dirty="0"/>
              <a:t>Η πατριαρχία δεν βιώνεται από όλες τις γυναίκες με τον ίδιο τρόπο</a:t>
            </a:r>
          </a:p>
          <a:p>
            <a:pPr lvl="1"/>
            <a:r>
              <a:rPr lang="el-GR" dirty="0"/>
              <a:t>Η αρχή της </a:t>
            </a:r>
            <a:r>
              <a:rPr lang="el-GR" dirty="0" err="1"/>
              <a:t>Κομβικότητας</a:t>
            </a:r>
            <a:r>
              <a:rPr lang="el-GR" dirty="0"/>
              <a:t> (</a:t>
            </a:r>
            <a:r>
              <a:rPr lang="en-GB" dirty="0"/>
              <a:t>intersectionality) </a:t>
            </a:r>
          </a:p>
          <a:p>
            <a:pPr lvl="1"/>
            <a:r>
              <a:rPr lang="el-GR" dirty="0"/>
              <a:t>Το φύλο διασταυρώνεται με άλλες καταπιέσεις όπως φυλής, σεξουαλικότητας, έθνους </a:t>
            </a:r>
            <a:r>
              <a:rPr lang="el-GR" dirty="0" err="1"/>
              <a:t>κ.α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838697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2347</TotalTime>
  <Words>249</Words>
  <Application>Microsoft Office PowerPoint</Application>
  <PresentationFormat>Ευρεία οθόνη</PresentationFormat>
  <Paragraphs>42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Θέμα του Office</vt:lpstr>
      <vt:lpstr>Εισαγωγή στην Κοινωνιολογία</vt:lpstr>
      <vt:lpstr>Φύλο </vt:lpstr>
      <vt:lpstr>Φεμινισμοί</vt:lpstr>
      <vt:lpstr>Φεμινισμοί</vt:lpstr>
      <vt:lpstr>Φεμινισμοί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Nikos Xypolytas</dc:creator>
  <cp:lastModifiedBy>Nikos Xypolytas</cp:lastModifiedBy>
  <cp:revision>12</cp:revision>
  <dcterms:created xsi:type="dcterms:W3CDTF">2020-11-18T12:17:25Z</dcterms:created>
  <dcterms:modified xsi:type="dcterms:W3CDTF">2020-11-25T06:18:49Z</dcterms:modified>
</cp:coreProperties>
</file>